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60" r:id="rId3"/>
    <p:sldId id="257" r:id="rId4"/>
    <p:sldId id="261" r:id="rId5"/>
    <p:sldId id="262" r:id="rId6"/>
    <p:sldId id="259" r:id="rId7"/>
    <p:sldId id="264"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095" autoAdjust="0"/>
    <p:restoredTop sz="94660"/>
  </p:normalViewPr>
  <p:slideViewPr>
    <p:cSldViewPr snapToGrid="0">
      <p:cViewPr varScale="1">
        <p:scale>
          <a:sx n="60" d="100"/>
          <a:sy n="60" d="100"/>
        </p:scale>
        <p:origin x="64" y="6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92FB2-12C5-43D9-BD9B-7C045931358E}" type="datetimeFigureOut">
              <a:rPr lang="en-AU" smtClean="0"/>
              <a:t>17/06/2021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98CF4-BE82-444D-81C7-A3321126C260}" type="slidenum">
              <a:rPr lang="en-AU" smtClean="0"/>
              <a:t>‹#›</a:t>
            </a:fld>
            <a:endParaRPr lang="en-AU" dirty="0"/>
          </a:p>
        </p:txBody>
      </p:sp>
    </p:spTree>
    <p:extLst>
      <p:ext uri="{BB962C8B-B14F-4D97-AF65-F5344CB8AC3E}">
        <p14:creationId xmlns:p14="http://schemas.microsoft.com/office/powerpoint/2010/main" val="58388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4122-C2F5-494B-874B-950664AEA3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3E2F56B-3C4E-4B7A-9E44-35C37282D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A934868-219E-4484-99D4-C5258959E749}"/>
              </a:ext>
            </a:extLst>
          </p:cNvPr>
          <p:cNvSpPr>
            <a:spLocks noGrp="1"/>
          </p:cNvSpPr>
          <p:nvPr>
            <p:ph type="dt" sz="half" idx="10"/>
          </p:nvPr>
        </p:nvSpPr>
        <p:spPr/>
        <p:txBody>
          <a:bodyPr/>
          <a:lstStyle/>
          <a:p>
            <a:fld id="{C10E9837-2426-4157-8735-6A045BCB063B}" type="datetimeFigureOut">
              <a:rPr lang="en-AU" smtClean="0"/>
              <a:t>17/06/2021</a:t>
            </a:fld>
            <a:endParaRPr lang="en-AU" dirty="0"/>
          </a:p>
        </p:txBody>
      </p:sp>
      <p:sp>
        <p:nvSpPr>
          <p:cNvPr id="5" name="Footer Placeholder 4">
            <a:extLst>
              <a:ext uri="{FF2B5EF4-FFF2-40B4-BE49-F238E27FC236}">
                <a16:creationId xmlns:a16="http://schemas.microsoft.com/office/drawing/2014/main" id="{CB7596E6-2686-43AE-8BC5-B53BBDBD17B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08BD024-0BA6-446E-846E-9E1C83A6FA05}"/>
              </a:ext>
            </a:extLst>
          </p:cNvPr>
          <p:cNvSpPr>
            <a:spLocks noGrp="1"/>
          </p:cNvSpPr>
          <p:nvPr>
            <p:ph type="sldNum" sz="quarter" idx="12"/>
          </p:nvPr>
        </p:nvSpPr>
        <p:spPr/>
        <p:txBody>
          <a:bodyPr/>
          <a:lstStyle/>
          <a:p>
            <a:fld id="{F7542647-82BC-4913-996D-93ECDBB7AA6A}" type="slidenum">
              <a:rPr lang="en-AU" smtClean="0"/>
              <a:t>‹#›</a:t>
            </a:fld>
            <a:endParaRPr lang="en-AU" dirty="0"/>
          </a:p>
        </p:txBody>
      </p:sp>
    </p:spTree>
    <p:extLst>
      <p:ext uri="{BB962C8B-B14F-4D97-AF65-F5344CB8AC3E}">
        <p14:creationId xmlns:p14="http://schemas.microsoft.com/office/powerpoint/2010/main" val="321319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A443-5BBC-41E0-9F96-9186A149094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1ED8887-ECA0-4140-924F-4E3D4167BF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67902C9-9F95-4515-A039-BB25BBE3D084}"/>
              </a:ext>
            </a:extLst>
          </p:cNvPr>
          <p:cNvSpPr>
            <a:spLocks noGrp="1"/>
          </p:cNvSpPr>
          <p:nvPr>
            <p:ph type="dt" sz="half" idx="10"/>
          </p:nvPr>
        </p:nvSpPr>
        <p:spPr/>
        <p:txBody>
          <a:bodyPr/>
          <a:lstStyle/>
          <a:p>
            <a:fld id="{C10E9837-2426-4157-8735-6A045BCB063B}" type="datetimeFigureOut">
              <a:rPr lang="en-AU" smtClean="0"/>
              <a:t>17/06/2021</a:t>
            </a:fld>
            <a:endParaRPr lang="en-AU" dirty="0"/>
          </a:p>
        </p:txBody>
      </p:sp>
      <p:sp>
        <p:nvSpPr>
          <p:cNvPr id="5" name="Footer Placeholder 4">
            <a:extLst>
              <a:ext uri="{FF2B5EF4-FFF2-40B4-BE49-F238E27FC236}">
                <a16:creationId xmlns:a16="http://schemas.microsoft.com/office/drawing/2014/main" id="{DD90966B-F453-4B3D-AAB4-5B8434DF2DE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474A9E8B-E27B-428F-86E0-17892A1A0C5A}"/>
              </a:ext>
            </a:extLst>
          </p:cNvPr>
          <p:cNvSpPr>
            <a:spLocks noGrp="1"/>
          </p:cNvSpPr>
          <p:nvPr>
            <p:ph type="sldNum" sz="quarter" idx="12"/>
          </p:nvPr>
        </p:nvSpPr>
        <p:spPr/>
        <p:txBody>
          <a:bodyPr/>
          <a:lstStyle/>
          <a:p>
            <a:fld id="{F7542647-82BC-4913-996D-93ECDBB7AA6A}" type="slidenum">
              <a:rPr lang="en-AU" smtClean="0"/>
              <a:t>‹#›</a:t>
            </a:fld>
            <a:endParaRPr lang="en-AU" dirty="0"/>
          </a:p>
        </p:txBody>
      </p:sp>
    </p:spTree>
    <p:extLst>
      <p:ext uri="{BB962C8B-B14F-4D97-AF65-F5344CB8AC3E}">
        <p14:creationId xmlns:p14="http://schemas.microsoft.com/office/powerpoint/2010/main" val="177548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CFDEC-181D-4C01-A429-246B52B21D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0A8C4B8-F364-42F0-824F-410D62FD30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645C87-EAEC-423B-B630-A7537EF5F520}"/>
              </a:ext>
            </a:extLst>
          </p:cNvPr>
          <p:cNvSpPr>
            <a:spLocks noGrp="1"/>
          </p:cNvSpPr>
          <p:nvPr>
            <p:ph type="dt" sz="half" idx="10"/>
          </p:nvPr>
        </p:nvSpPr>
        <p:spPr/>
        <p:txBody>
          <a:bodyPr/>
          <a:lstStyle/>
          <a:p>
            <a:fld id="{C10E9837-2426-4157-8735-6A045BCB063B}" type="datetimeFigureOut">
              <a:rPr lang="en-AU" smtClean="0"/>
              <a:t>17/06/2021</a:t>
            </a:fld>
            <a:endParaRPr lang="en-AU" dirty="0"/>
          </a:p>
        </p:txBody>
      </p:sp>
      <p:sp>
        <p:nvSpPr>
          <p:cNvPr id="5" name="Footer Placeholder 4">
            <a:extLst>
              <a:ext uri="{FF2B5EF4-FFF2-40B4-BE49-F238E27FC236}">
                <a16:creationId xmlns:a16="http://schemas.microsoft.com/office/drawing/2014/main" id="{88E738C4-E51C-4919-B432-D7F3BD578BF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A3FFDFB-A61C-4CDE-9923-684825C55B06}"/>
              </a:ext>
            </a:extLst>
          </p:cNvPr>
          <p:cNvSpPr>
            <a:spLocks noGrp="1"/>
          </p:cNvSpPr>
          <p:nvPr>
            <p:ph type="sldNum" sz="quarter" idx="12"/>
          </p:nvPr>
        </p:nvSpPr>
        <p:spPr/>
        <p:txBody>
          <a:bodyPr/>
          <a:lstStyle/>
          <a:p>
            <a:fld id="{F7542647-82BC-4913-996D-93ECDBB7AA6A}" type="slidenum">
              <a:rPr lang="en-AU" smtClean="0"/>
              <a:t>‹#›</a:t>
            </a:fld>
            <a:endParaRPr lang="en-AU" dirty="0"/>
          </a:p>
        </p:txBody>
      </p:sp>
    </p:spTree>
    <p:extLst>
      <p:ext uri="{BB962C8B-B14F-4D97-AF65-F5344CB8AC3E}">
        <p14:creationId xmlns:p14="http://schemas.microsoft.com/office/powerpoint/2010/main" val="279407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B567-31D9-405C-A0CE-F114CB5A757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F5DDB22-3182-47E8-B449-7D3F9DF0C5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F42814-6C69-4AEE-BA2F-07DCD91329D4}"/>
              </a:ext>
            </a:extLst>
          </p:cNvPr>
          <p:cNvSpPr>
            <a:spLocks noGrp="1"/>
          </p:cNvSpPr>
          <p:nvPr>
            <p:ph type="dt" sz="half" idx="10"/>
          </p:nvPr>
        </p:nvSpPr>
        <p:spPr/>
        <p:txBody>
          <a:bodyPr/>
          <a:lstStyle/>
          <a:p>
            <a:fld id="{C10E9837-2426-4157-8735-6A045BCB063B}" type="datetimeFigureOut">
              <a:rPr lang="en-AU" smtClean="0"/>
              <a:t>17/06/2021</a:t>
            </a:fld>
            <a:endParaRPr lang="en-AU" dirty="0"/>
          </a:p>
        </p:txBody>
      </p:sp>
      <p:sp>
        <p:nvSpPr>
          <p:cNvPr id="5" name="Footer Placeholder 4">
            <a:extLst>
              <a:ext uri="{FF2B5EF4-FFF2-40B4-BE49-F238E27FC236}">
                <a16:creationId xmlns:a16="http://schemas.microsoft.com/office/drawing/2014/main" id="{D9F42DF5-C851-43DD-93E4-DFB0B0DCB87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AB9A717-46B0-47BA-AC87-DAAAEE408C19}"/>
              </a:ext>
            </a:extLst>
          </p:cNvPr>
          <p:cNvSpPr>
            <a:spLocks noGrp="1"/>
          </p:cNvSpPr>
          <p:nvPr>
            <p:ph type="sldNum" sz="quarter" idx="12"/>
          </p:nvPr>
        </p:nvSpPr>
        <p:spPr/>
        <p:txBody>
          <a:bodyPr/>
          <a:lstStyle/>
          <a:p>
            <a:fld id="{F7542647-82BC-4913-996D-93ECDBB7AA6A}" type="slidenum">
              <a:rPr lang="en-AU" smtClean="0"/>
              <a:t>‹#›</a:t>
            </a:fld>
            <a:endParaRPr lang="en-AU" dirty="0"/>
          </a:p>
        </p:txBody>
      </p:sp>
    </p:spTree>
    <p:extLst>
      <p:ext uri="{BB962C8B-B14F-4D97-AF65-F5344CB8AC3E}">
        <p14:creationId xmlns:p14="http://schemas.microsoft.com/office/powerpoint/2010/main" val="3938608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853-9C35-4E10-9EC8-4AAAD76259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E86271E-5959-4365-B22B-BB7B35E2E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DD3365-4F44-4553-9F0B-52BB9FF97644}"/>
              </a:ext>
            </a:extLst>
          </p:cNvPr>
          <p:cNvSpPr>
            <a:spLocks noGrp="1"/>
          </p:cNvSpPr>
          <p:nvPr>
            <p:ph type="dt" sz="half" idx="10"/>
          </p:nvPr>
        </p:nvSpPr>
        <p:spPr/>
        <p:txBody>
          <a:bodyPr/>
          <a:lstStyle/>
          <a:p>
            <a:fld id="{C10E9837-2426-4157-8735-6A045BCB063B}" type="datetimeFigureOut">
              <a:rPr lang="en-AU" smtClean="0"/>
              <a:t>17/06/2021</a:t>
            </a:fld>
            <a:endParaRPr lang="en-AU" dirty="0"/>
          </a:p>
        </p:txBody>
      </p:sp>
      <p:sp>
        <p:nvSpPr>
          <p:cNvPr id="5" name="Footer Placeholder 4">
            <a:extLst>
              <a:ext uri="{FF2B5EF4-FFF2-40B4-BE49-F238E27FC236}">
                <a16:creationId xmlns:a16="http://schemas.microsoft.com/office/drawing/2014/main" id="{7F2B32E9-5077-4841-9CA3-376DE13CC06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7561863-3834-4F9F-907A-6DD9003DEEDC}"/>
              </a:ext>
            </a:extLst>
          </p:cNvPr>
          <p:cNvSpPr>
            <a:spLocks noGrp="1"/>
          </p:cNvSpPr>
          <p:nvPr>
            <p:ph type="sldNum" sz="quarter" idx="12"/>
          </p:nvPr>
        </p:nvSpPr>
        <p:spPr/>
        <p:txBody>
          <a:bodyPr/>
          <a:lstStyle/>
          <a:p>
            <a:fld id="{F7542647-82BC-4913-996D-93ECDBB7AA6A}" type="slidenum">
              <a:rPr lang="en-AU" smtClean="0"/>
              <a:t>‹#›</a:t>
            </a:fld>
            <a:endParaRPr lang="en-AU" dirty="0"/>
          </a:p>
        </p:txBody>
      </p:sp>
    </p:spTree>
    <p:extLst>
      <p:ext uri="{BB962C8B-B14F-4D97-AF65-F5344CB8AC3E}">
        <p14:creationId xmlns:p14="http://schemas.microsoft.com/office/powerpoint/2010/main" val="192466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04D6-0EF7-498C-B153-31EEEE056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DAC002F-3325-415A-B49F-13B17E48CF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C2B4667-1DBB-4405-82D3-21AD2E6CA3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43253B4-E150-477A-9CE3-56C51DAF49AF}"/>
              </a:ext>
            </a:extLst>
          </p:cNvPr>
          <p:cNvSpPr>
            <a:spLocks noGrp="1"/>
          </p:cNvSpPr>
          <p:nvPr>
            <p:ph type="dt" sz="half" idx="10"/>
          </p:nvPr>
        </p:nvSpPr>
        <p:spPr/>
        <p:txBody>
          <a:bodyPr/>
          <a:lstStyle/>
          <a:p>
            <a:fld id="{C10E9837-2426-4157-8735-6A045BCB063B}" type="datetimeFigureOut">
              <a:rPr lang="en-AU" smtClean="0"/>
              <a:t>17/06/2021</a:t>
            </a:fld>
            <a:endParaRPr lang="en-AU" dirty="0"/>
          </a:p>
        </p:txBody>
      </p:sp>
      <p:sp>
        <p:nvSpPr>
          <p:cNvPr id="6" name="Footer Placeholder 5">
            <a:extLst>
              <a:ext uri="{FF2B5EF4-FFF2-40B4-BE49-F238E27FC236}">
                <a16:creationId xmlns:a16="http://schemas.microsoft.com/office/drawing/2014/main" id="{6BE7275C-3B23-454F-A018-A12BA8A6903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57AF6A4-B904-4BA9-AA9B-EE750B8017AE}"/>
              </a:ext>
            </a:extLst>
          </p:cNvPr>
          <p:cNvSpPr>
            <a:spLocks noGrp="1"/>
          </p:cNvSpPr>
          <p:nvPr>
            <p:ph type="sldNum" sz="quarter" idx="12"/>
          </p:nvPr>
        </p:nvSpPr>
        <p:spPr/>
        <p:txBody>
          <a:bodyPr/>
          <a:lstStyle/>
          <a:p>
            <a:fld id="{F7542647-82BC-4913-996D-93ECDBB7AA6A}" type="slidenum">
              <a:rPr lang="en-AU" smtClean="0"/>
              <a:t>‹#›</a:t>
            </a:fld>
            <a:endParaRPr lang="en-AU" dirty="0"/>
          </a:p>
        </p:txBody>
      </p:sp>
    </p:spTree>
    <p:extLst>
      <p:ext uri="{BB962C8B-B14F-4D97-AF65-F5344CB8AC3E}">
        <p14:creationId xmlns:p14="http://schemas.microsoft.com/office/powerpoint/2010/main" val="298608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E9B2-EE99-46F2-B7D6-350250D5FBA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3FA0812-C816-4DDA-B61D-1741003137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141477-C019-4350-93A4-22B77F91BA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C9D934E-0B87-4C9B-AC8B-77AEB1536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D3289A-ACF7-471F-9D94-2EFB013CC2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DF28A05-5FB5-460F-B152-6E269573446B}"/>
              </a:ext>
            </a:extLst>
          </p:cNvPr>
          <p:cNvSpPr>
            <a:spLocks noGrp="1"/>
          </p:cNvSpPr>
          <p:nvPr>
            <p:ph type="dt" sz="half" idx="10"/>
          </p:nvPr>
        </p:nvSpPr>
        <p:spPr/>
        <p:txBody>
          <a:bodyPr/>
          <a:lstStyle/>
          <a:p>
            <a:fld id="{C10E9837-2426-4157-8735-6A045BCB063B}" type="datetimeFigureOut">
              <a:rPr lang="en-AU" smtClean="0"/>
              <a:t>17/06/2021</a:t>
            </a:fld>
            <a:endParaRPr lang="en-AU" dirty="0"/>
          </a:p>
        </p:txBody>
      </p:sp>
      <p:sp>
        <p:nvSpPr>
          <p:cNvPr id="8" name="Footer Placeholder 7">
            <a:extLst>
              <a:ext uri="{FF2B5EF4-FFF2-40B4-BE49-F238E27FC236}">
                <a16:creationId xmlns:a16="http://schemas.microsoft.com/office/drawing/2014/main" id="{58AB18EB-1554-4BDF-992C-3C422B487A2A}"/>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98943601-BD54-4037-9C26-E650C01E38E6}"/>
              </a:ext>
            </a:extLst>
          </p:cNvPr>
          <p:cNvSpPr>
            <a:spLocks noGrp="1"/>
          </p:cNvSpPr>
          <p:nvPr>
            <p:ph type="sldNum" sz="quarter" idx="12"/>
          </p:nvPr>
        </p:nvSpPr>
        <p:spPr/>
        <p:txBody>
          <a:bodyPr/>
          <a:lstStyle/>
          <a:p>
            <a:fld id="{F7542647-82BC-4913-996D-93ECDBB7AA6A}" type="slidenum">
              <a:rPr lang="en-AU" smtClean="0"/>
              <a:t>‹#›</a:t>
            </a:fld>
            <a:endParaRPr lang="en-AU" dirty="0"/>
          </a:p>
        </p:txBody>
      </p:sp>
    </p:spTree>
    <p:extLst>
      <p:ext uri="{BB962C8B-B14F-4D97-AF65-F5344CB8AC3E}">
        <p14:creationId xmlns:p14="http://schemas.microsoft.com/office/powerpoint/2010/main" val="322425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E090-9373-4A24-BF72-5FC722E6BB6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8EEA7C9-6119-4CB1-A2A2-38424EB52758}"/>
              </a:ext>
            </a:extLst>
          </p:cNvPr>
          <p:cNvSpPr>
            <a:spLocks noGrp="1"/>
          </p:cNvSpPr>
          <p:nvPr>
            <p:ph type="dt" sz="half" idx="10"/>
          </p:nvPr>
        </p:nvSpPr>
        <p:spPr/>
        <p:txBody>
          <a:bodyPr/>
          <a:lstStyle/>
          <a:p>
            <a:fld id="{C10E9837-2426-4157-8735-6A045BCB063B}" type="datetimeFigureOut">
              <a:rPr lang="en-AU" smtClean="0"/>
              <a:t>17/06/2021</a:t>
            </a:fld>
            <a:endParaRPr lang="en-AU" dirty="0"/>
          </a:p>
        </p:txBody>
      </p:sp>
      <p:sp>
        <p:nvSpPr>
          <p:cNvPr id="4" name="Footer Placeholder 3">
            <a:extLst>
              <a:ext uri="{FF2B5EF4-FFF2-40B4-BE49-F238E27FC236}">
                <a16:creationId xmlns:a16="http://schemas.microsoft.com/office/drawing/2014/main" id="{CB2B3F3D-CB9A-4B32-8C88-DD206108AF31}"/>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F3BD6B8E-1440-4512-A2A5-FB6808F9114B}"/>
              </a:ext>
            </a:extLst>
          </p:cNvPr>
          <p:cNvSpPr>
            <a:spLocks noGrp="1"/>
          </p:cNvSpPr>
          <p:nvPr>
            <p:ph type="sldNum" sz="quarter" idx="12"/>
          </p:nvPr>
        </p:nvSpPr>
        <p:spPr/>
        <p:txBody>
          <a:bodyPr/>
          <a:lstStyle/>
          <a:p>
            <a:fld id="{F7542647-82BC-4913-996D-93ECDBB7AA6A}" type="slidenum">
              <a:rPr lang="en-AU" smtClean="0"/>
              <a:t>‹#›</a:t>
            </a:fld>
            <a:endParaRPr lang="en-AU" dirty="0"/>
          </a:p>
        </p:txBody>
      </p:sp>
    </p:spTree>
    <p:extLst>
      <p:ext uri="{BB962C8B-B14F-4D97-AF65-F5344CB8AC3E}">
        <p14:creationId xmlns:p14="http://schemas.microsoft.com/office/powerpoint/2010/main" val="217749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27173-6A4A-4964-BD8A-ADA3C2B95FFE}"/>
              </a:ext>
            </a:extLst>
          </p:cNvPr>
          <p:cNvSpPr>
            <a:spLocks noGrp="1"/>
          </p:cNvSpPr>
          <p:nvPr>
            <p:ph type="dt" sz="half" idx="10"/>
          </p:nvPr>
        </p:nvSpPr>
        <p:spPr/>
        <p:txBody>
          <a:bodyPr/>
          <a:lstStyle/>
          <a:p>
            <a:fld id="{C10E9837-2426-4157-8735-6A045BCB063B}" type="datetimeFigureOut">
              <a:rPr lang="en-AU" smtClean="0"/>
              <a:t>17/06/2021</a:t>
            </a:fld>
            <a:endParaRPr lang="en-AU" dirty="0"/>
          </a:p>
        </p:txBody>
      </p:sp>
      <p:sp>
        <p:nvSpPr>
          <p:cNvPr id="3" name="Footer Placeholder 2">
            <a:extLst>
              <a:ext uri="{FF2B5EF4-FFF2-40B4-BE49-F238E27FC236}">
                <a16:creationId xmlns:a16="http://schemas.microsoft.com/office/drawing/2014/main" id="{03E5BAD2-8859-4C06-A88C-4883279C8186}"/>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8BB3F1C1-4A6C-41D0-A87D-0204B2868658}"/>
              </a:ext>
            </a:extLst>
          </p:cNvPr>
          <p:cNvSpPr>
            <a:spLocks noGrp="1"/>
          </p:cNvSpPr>
          <p:nvPr>
            <p:ph type="sldNum" sz="quarter" idx="12"/>
          </p:nvPr>
        </p:nvSpPr>
        <p:spPr/>
        <p:txBody>
          <a:bodyPr/>
          <a:lstStyle/>
          <a:p>
            <a:fld id="{F7542647-82BC-4913-996D-93ECDBB7AA6A}" type="slidenum">
              <a:rPr lang="en-AU" smtClean="0"/>
              <a:t>‹#›</a:t>
            </a:fld>
            <a:endParaRPr lang="en-AU" dirty="0"/>
          </a:p>
        </p:txBody>
      </p:sp>
    </p:spTree>
    <p:extLst>
      <p:ext uri="{BB962C8B-B14F-4D97-AF65-F5344CB8AC3E}">
        <p14:creationId xmlns:p14="http://schemas.microsoft.com/office/powerpoint/2010/main" val="319127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AA50-2A35-42DB-AA43-86C85A80E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9764361-5911-4780-A487-B7AC78301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47DFFFE-9B4B-4228-B4FC-89FE64E03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5683A-9A4B-4278-ABAD-3D22EB746D76}"/>
              </a:ext>
            </a:extLst>
          </p:cNvPr>
          <p:cNvSpPr>
            <a:spLocks noGrp="1"/>
          </p:cNvSpPr>
          <p:nvPr>
            <p:ph type="dt" sz="half" idx="10"/>
          </p:nvPr>
        </p:nvSpPr>
        <p:spPr/>
        <p:txBody>
          <a:bodyPr/>
          <a:lstStyle/>
          <a:p>
            <a:fld id="{C10E9837-2426-4157-8735-6A045BCB063B}" type="datetimeFigureOut">
              <a:rPr lang="en-AU" smtClean="0"/>
              <a:t>17/06/2021</a:t>
            </a:fld>
            <a:endParaRPr lang="en-AU" dirty="0"/>
          </a:p>
        </p:txBody>
      </p:sp>
      <p:sp>
        <p:nvSpPr>
          <p:cNvPr id="6" name="Footer Placeholder 5">
            <a:extLst>
              <a:ext uri="{FF2B5EF4-FFF2-40B4-BE49-F238E27FC236}">
                <a16:creationId xmlns:a16="http://schemas.microsoft.com/office/drawing/2014/main" id="{C3920214-F3D8-4821-929D-D9A87E6690D3}"/>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A9429918-EB86-417F-AD0D-82E9A19F82C3}"/>
              </a:ext>
            </a:extLst>
          </p:cNvPr>
          <p:cNvSpPr>
            <a:spLocks noGrp="1"/>
          </p:cNvSpPr>
          <p:nvPr>
            <p:ph type="sldNum" sz="quarter" idx="12"/>
          </p:nvPr>
        </p:nvSpPr>
        <p:spPr/>
        <p:txBody>
          <a:bodyPr/>
          <a:lstStyle/>
          <a:p>
            <a:fld id="{F7542647-82BC-4913-996D-93ECDBB7AA6A}" type="slidenum">
              <a:rPr lang="en-AU" smtClean="0"/>
              <a:t>‹#›</a:t>
            </a:fld>
            <a:endParaRPr lang="en-AU" dirty="0"/>
          </a:p>
        </p:txBody>
      </p:sp>
    </p:spTree>
    <p:extLst>
      <p:ext uri="{BB962C8B-B14F-4D97-AF65-F5344CB8AC3E}">
        <p14:creationId xmlns:p14="http://schemas.microsoft.com/office/powerpoint/2010/main" val="348680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DAF75-A2A0-41C7-A46A-7324B9E721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6144370-6F9E-42EB-BCF4-982E3FFA0D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4F1BDBFA-B1CD-478B-903E-B9AD97936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37500-68EB-4937-93E6-3BC1F120E87F}"/>
              </a:ext>
            </a:extLst>
          </p:cNvPr>
          <p:cNvSpPr>
            <a:spLocks noGrp="1"/>
          </p:cNvSpPr>
          <p:nvPr>
            <p:ph type="dt" sz="half" idx="10"/>
          </p:nvPr>
        </p:nvSpPr>
        <p:spPr/>
        <p:txBody>
          <a:bodyPr/>
          <a:lstStyle/>
          <a:p>
            <a:fld id="{C10E9837-2426-4157-8735-6A045BCB063B}" type="datetimeFigureOut">
              <a:rPr lang="en-AU" smtClean="0"/>
              <a:t>17/06/2021</a:t>
            </a:fld>
            <a:endParaRPr lang="en-AU" dirty="0"/>
          </a:p>
        </p:txBody>
      </p:sp>
      <p:sp>
        <p:nvSpPr>
          <p:cNvPr id="6" name="Footer Placeholder 5">
            <a:extLst>
              <a:ext uri="{FF2B5EF4-FFF2-40B4-BE49-F238E27FC236}">
                <a16:creationId xmlns:a16="http://schemas.microsoft.com/office/drawing/2014/main" id="{D3F83E16-7AF3-4CB1-8EFA-49E246567AA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2E8CBC73-E4C6-49FC-BEA6-F51121BB05E4}"/>
              </a:ext>
            </a:extLst>
          </p:cNvPr>
          <p:cNvSpPr>
            <a:spLocks noGrp="1"/>
          </p:cNvSpPr>
          <p:nvPr>
            <p:ph type="sldNum" sz="quarter" idx="12"/>
          </p:nvPr>
        </p:nvSpPr>
        <p:spPr/>
        <p:txBody>
          <a:bodyPr/>
          <a:lstStyle/>
          <a:p>
            <a:fld id="{F7542647-82BC-4913-996D-93ECDBB7AA6A}" type="slidenum">
              <a:rPr lang="en-AU" smtClean="0"/>
              <a:t>‹#›</a:t>
            </a:fld>
            <a:endParaRPr lang="en-AU" dirty="0"/>
          </a:p>
        </p:txBody>
      </p:sp>
    </p:spTree>
    <p:extLst>
      <p:ext uri="{BB962C8B-B14F-4D97-AF65-F5344CB8AC3E}">
        <p14:creationId xmlns:p14="http://schemas.microsoft.com/office/powerpoint/2010/main" val="357009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637D48-4FB9-4BCA-9C86-FC6C7CEFD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325F7A2-BE85-4D27-B092-4D3413231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937CC25-DDA8-4624-B84F-BA124030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E9837-2426-4157-8735-6A045BCB063B}" type="datetimeFigureOut">
              <a:rPr lang="en-AU" smtClean="0"/>
              <a:t>17/06/2021</a:t>
            </a:fld>
            <a:endParaRPr lang="en-AU" dirty="0"/>
          </a:p>
        </p:txBody>
      </p:sp>
      <p:sp>
        <p:nvSpPr>
          <p:cNvPr id="5" name="Footer Placeholder 4">
            <a:extLst>
              <a:ext uri="{FF2B5EF4-FFF2-40B4-BE49-F238E27FC236}">
                <a16:creationId xmlns:a16="http://schemas.microsoft.com/office/drawing/2014/main" id="{604DAB8E-D810-4A5D-8F44-3989DF3481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A63D32F6-4E40-4749-A05B-027F1FFD8C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42647-82BC-4913-996D-93ECDBB7AA6A}" type="slidenum">
              <a:rPr lang="en-AU" smtClean="0"/>
              <a:t>‹#›</a:t>
            </a:fld>
            <a:endParaRPr lang="en-AU" dirty="0"/>
          </a:p>
        </p:txBody>
      </p:sp>
    </p:spTree>
    <p:extLst>
      <p:ext uri="{BB962C8B-B14F-4D97-AF65-F5344CB8AC3E}">
        <p14:creationId xmlns:p14="http://schemas.microsoft.com/office/powerpoint/2010/main" val="334793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F32C-A435-4A7A-945F-75A9ADF0F546}"/>
              </a:ext>
            </a:extLst>
          </p:cNvPr>
          <p:cNvSpPr>
            <a:spLocks noGrp="1"/>
          </p:cNvSpPr>
          <p:nvPr>
            <p:ph type="ctrTitle"/>
          </p:nvPr>
        </p:nvSpPr>
        <p:spPr/>
        <p:txBody>
          <a:bodyPr/>
          <a:lstStyle/>
          <a:p>
            <a:r>
              <a:rPr lang="en-AU" dirty="0">
                <a:latin typeface="Bodoni MT" panose="02070603080606020203" pitchFamily="18" charset="0"/>
              </a:rPr>
              <a:t>MY POP, MY HERO</a:t>
            </a:r>
          </a:p>
        </p:txBody>
      </p:sp>
      <p:sp>
        <p:nvSpPr>
          <p:cNvPr id="4" name="Footer Placeholder 3">
            <a:extLst>
              <a:ext uri="{FF2B5EF4-FFF2-40B4-BE49-F238E27FC236}">
                <a16:creationId xmlns:a16="http://schemas.microsoft.com/office/drawing/2014/main" id="{41F9ADCC-3AEC-402E-BB63-C9BEE0B33968}"/>
              </a:ext>
            </a:extLst>
          </p:cNvPr>
          <p:cNvSpPr>
            <a:spLocks noGrp="1"/>
          </p:cNvSpPr>
          <p:nvPr>
            <p:ph type="ftr" sz="quarter" idx="11"/>
          </p:nvPr>
        </p:nvSpPr>
        <p:spPr>
          <a:xfrm>
            <a:off x="1329071" y="6156251"/>
            <a:ext cx="8931348" cy="543959"/>
          </a:xfrm>
        </p:spPr>
        <p:txBody>
          <a:bodyPr/>
          <a:lstStyle/>
          <a:p>
            <a:r>
              <a:rPr lang="en-US" dirty="0"/>
              <a:t>Student Number: 591 063                                                   Unit: HEJ 001  Photo Essay   </a:t>
            </a:r>
            <a:endParaRPr lang="en-AU" dirty="0"/>
          </a:p>
        </p:txBody>
      </p:sp>
      <p:sp>
        <p:nvSpPr>
          <p:cNvPr id="6" name="Subtitle 5">
            <a:extLst>
              <a:ext uri="{FF2B5EF4-FFF2-40B4-BE49-F238E27FC236}">
                <a16:creationId xmlns:a16="http://schemas.microsoft.com/office/drawing/2014/main" id="{9DDB97B3-7939-4A59-858B-6945D482C4DE}"/>
              </a:ext>
            </a:extLst>
          </p:cNvPr>
          <p:cNvSpPr>
            <a:spLocks noGrp="1"/>
          </p:cNvSpPr>
          <p:nvPr>
            <p:ph type="subTitle" idx="1"/>
          </p:nvPr>
        </p:nvSpPr>
        <p:spPr/>
        <p:txBody>
          <a:bodyPr>
            <a:normAutofit/>
          </a:bodyPr>
          <a:lstStyle/>
          <a:p>
            <a:r>
              <a:rPr lang="en-AU" sz="2000" dirty="0">
                <a:latin typeface="Bodoni MT" panose="02070603080606020203" pitchFamily="18" charset="0"/>
                <a:ea typeface="+mj-ea"/>
                <a:cs typeface="+mj-cs"/>
              </a:rPr>
              <a:t>By Jodie Bickel</a:t>
            </a:r>
          </a:p>
        </p:txBody>
      </p:sp>
    </p:spTree>
    <p:extLst>
      <p:ext uri="{BB962C8B-B14F-4D97-AF65-F5344CB8AC3E}">
        <p14:creationId xmlns:p14="http://schemas.microsoft.com/office/powerpoint/2010/main" val="213218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BE92DE-020D-4363-B98F-A4491D612162}"/>
              </a:ext>
            </a:extLst>
          </p:cNvPr>
          <p:cNvSpPr txBox="1"/>
          <p:nvPr/>
        </p:nvSpPr>
        <p:spPr>
          <a:xfrm>
            <a:off x="4848447" y="382772"/>
            <a:ext cx="7219506" cy="646331"/>
          </a:xfrm>
          <a:prstGeom prst="rect">
            <a:avLst/>
          </a:prstGeom>
          <a:noFill/>
        </p:spPr>
        <p:txBody>
          <a:bodyPr wrap="square" rtlCol="0">
            <a:spAutoFit/>
          </a:bodyPr>
          <a:lstStyle/>
          <a:p>
            <a:r>
              <a:rPr lang="en-AU" dirty="0"/>
              <a:t>MY POP</a:t>
            </a:r>
          </a:p>
          <a:p>
            <a:r>
              <a:rPr lang="en-AU" dirty="0"/>
              <a:t>MY HERO</a:t>
            </a:r>
          </a:p>
        </p:txBody>
      </p:sp>
      <p:pic>
        <p:nvPicPr>
          <p:cNvPr id="6" name="Picture 5">
            <a:extLst>
              <a:ext uri="{FF2B5EF4-FFF2-40B4-BE49-F238E27FC236}">
                <a16:creationId xmlns:a16="http://schemas.microsoft.com/office/drawing/2014/main" id="{22C11311-D9C7-4098-BA86-B080CEE48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47135" cy="6858000"/>
          </a:xfrm>
          <a:prstGeom prst="rect">
            <a:avLst/>
          </a:prstGeom>
        </p:spPr>
      </p:pic>
      <p:sp>
        <p:nvSpPr>
          <p:cNvPr id="7" name="TextBox 6">
            <a:extLst>
              <a:ext uri="{FF2B5EF4-FFF2-40B4-BE49-F238E27FC236}">
                <a16:creationId xmlns:a16="http://schemas.microsoft.com/office/drawing/2014/main" id="{3E2D4966-9228-4DF9-AEC3-527D207638A8}"/>
              </a:ext>
            </a:extLst>
          </p:cNvPr>
          <p:cNvSpPr txBox="1"/>
          <p:nvPr/>
        </p:nvSpPr>
        <p:spPr>
          <a:xfrm>
            <a:off x="6147135" y="1411875"/>
            <a:ext cx="6044865" cy="3724096"/>
          </a:xfrm>
          <a:prstGeom prst="rect">
            <a:avLst/>
          </a:prstGeom>
          <a:noFill/>
        </p:spPr>
        <p:txBody>
          <a:bodyPr wrap="square" rtlCol="0">
            <a:spAutoFit/>
          </a:bodyPr>
          <a:lstStyle/>
          <a:p>
            <a:r>
              <a:rPr lang="en-AU" sz="2500" b="1" dirty="0">
                <a:latin typeface="Bodoni MT Condensed" panose="02070606080606020203" pitchFamily="18" charset="0"/>
                <a:ea typeface="+mj-ea"/>
                <a:cs typeface="+mj-cs"/>
              </a:rPr>
              <a:t>Here is my pop, my hero, enjoying a rare moment of relaxation, decked out in his favourite ensemble;  </a:t>
            </a:r>
          </a:p>
          <a:p>
            <a:r>
              <a:rPr lang="en-AU" sz="2500" b="1" dirty="0">
                <a:latin typeface="Bodoni MT Condensed" panose="02070606080606020203" pitchFamily="18" charset="0"/>
                <a:ea typeface="+mj-ea"/>
                <a:cs typeface="+mj-cs"/>
              </a:rPr>
              <a:t>a bucket hat, a chesty bonds singlet and shorts. His fondness for the singlet began in WW2 when two were issued as part of his supply kit. </a:t>
            </a:r>
          </a:p>
          <a:p>
            <a:endParaRPr lang="en-AU" sz="2500" b="1" dirty="0">
              <a:latin typeface="Bodoni MT Condensed" panose="02070606080606020203" pitchFamily="18" charset="0"/>
              <a:ea typeface="+mj-ea"/>
              <a:cs typeface="+mj-cs"/>
            </a:endParaRPr>
          </a:p>
          <a:p>
            <a:r>
              <a:rPr lang="en-AU" sz="2500" b="1" dirty="0">
                <a:latin typeface="Bodoni MT Condensed" panose="02070606080606020203" pitchFamily="18" charset="0"/>
                <a:ea typeface="+mj-ea"/>
                <a:cs typeface="+mj-cs"/>
              </a:rPr>
              <a:t>Let’s find out more about the man under the waffle weave singlet.</a:t>
            </a:r>
            <a:endParaRPr lang="en-AU" dirty="0"/>
          </a:p>
          <a:p>
            <a:endParaRPr lang="en-AU" dirty="0"/>
          </a:p>
          <a:p>
            <a:endParaRPr lang="en-AU" dirty="0"/>
          </a:p>
        </p:txBody>
      </p:sp>
    </p:spTree>
    <p:extLst>
      <p:ext uri="{BB962C8B-B14F-4D97-AF65-F5344CB8AC3E}">
        <p14:creationId xmlns:p14="http://schemas.microsoft.com/office/powerpoint/2010/main" val="9518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5A224-3F44-4EF6-91EF-90282310C6A7}"/>
              </a:ext>
            </a:extLst>
          </p:cNvPr>
          <p:cNvSpPr>
            <a:spLocks noGrp="1"/>
          </p:cNvSpPr>
          <p:nvPr>
            <p:ph type="title"/>
          </p:nvPr>
        </p:nvSpPr>
        <p:spPr>
          <a:xfrm>
            <a:off x="7011988" y="1951222"/>
            <a:ext cx="5180012" cy="2441575"/>
          </a:xfrm>
        </p:spPr>
        <p:txBody>
          <a:bodyPr>
            <a:normAutofit fontScale="90000"/>
          </a:bodyPr>
          <a:lstStyle/>
          <a:p>
            <a:r>
              <a:rPr lang="en-AU" sz="2800" b="1" dirty="0">
                <a:latin typeface="Bodoni MT Condensed" panose="02070606080606020203" pitchFamily="18" charset="0"/>
              </a:rPr>
              <a:t>It’s enlistment time in 1941, and a fresh faced Raymond Alfred Gould stands steady as the photographer shoots twice.</a:t>
            </a:r>
            <a:br>
              <a:rPr lang="en-AU" sz="2800" b="1" dirty="0">
                <a:latin typeface="Bodoni MT Condensed" panose="02070606080606020203" pitchFamily="18" charset="0"/>
              </a:rPr>
            </a:br>
            <a:r>
              <a:rPr lang="en-AU" sz="2800" b="1" dirty="0">
                <a:latin typeface="Bodoni MT Condensed" panose="02070606080606020203" pitchFamily="18" charset="0"/>
              </a:rPr>
              <a:t>The next time he’s shot at, is in the unforgiving Papua New Guinean jungles, where the only reminder of home is the rising and setting sun.</a:t>
            </a:r>
          </a:p>
        </p:txBody>
      </p:sp>
      <p:pic>
        <p:nvPicPr>
          <p:cNvPr id="6" name="Picture Placeholder 5">
            <a:extLst>
              <a:ext uri="{FF2B5EF4-FFF2-40B4-BE49-F238E27FC236}">
                <a16:creationId xmlns:a16="http://schemas.microsoft.com/office/drawing/2014/main" id="{657D21A6-2E4D-467B-A7F7-128726C54AD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256" r="5256"/>
          <a:stretch>
            <a:fillRect/>
          </a:stretch>
        </p:blipFill>
        <p:spPr>
          <a:xfrm>
            <a:off x="839788" y="1111251"/>
            <a:ext cx="6172200" cy="4757738"/>
          </a:xfrm>
        </p:spPr>
      </p:pic>
    </p:spTree>
    <p:extLst>
      <p:ext uri="{BB962C8B-B14F-4D97-AF65-F5344CB8AC3E}">
        <p14:creationId xmlns:p14="http://schemas.microsoft.com/office/powerpoint/2010/main" val="122100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050054-ED79-4246-B35B-3815E2F6BD14}"/>
              </a:ext>
            </a:extLst>
          </p:cNvPr>
          <p:cNvSpPr txBox="1"/>
          <p:nvPr/>
        </p:nvSpPr>
        <p:spPr>
          <a:xfrm>
            <a:off x="7353300" y="1790699"/>
            <a:ext cx="4838700" cy="2400657"/>
          </a:xfrm>
          <a:prstGeom prst="rect">
            <a:avLst/>
          </a:prstGeom>
          <a:noFill/>
        </p:spPr>
        <p:txBody>
          <a:bodyPr wrap="square" rtlCol="0">
            <a:spAutoFit/>
          </a:bodyPr>
          <a:lstStyle/>
          <a:p>
            <a:r>
              <a:rPr lang="en-AU" sz="2500" b="1" dirty="0">
                <a:latin typeface="Bodoni MT Condensed" panose="02070606080606020203" pitchFamily="18" charset="0"/>
                <a:ea typeface="+mj-ea"/>
                <a:cs typeface="+mj-cs"/>
              </a:rPr>
              <a:t>He embarks on a gruelling and chaotic training regime. </a:t>
            </a:r>
          </a:p>
          <a:p>
            <a:r>
              <a:rPr lang="en-AU" sz="2500" b="1" dirty="0">
                <a:latin typeface="Bodoni MT Condensed" panose="02070606080606020203" pitchFamily="18" charset="0"/>
                <a:ea typeface="+mj-ea"/>
                <a:cs typeface="+mj-cs"/>
              </a:rPr>
              <a:t>He’s marched in, marched out, transferred, entrained, detrained, granted leave and admitted to two military hospitals.  </a:t>
            </a:r>
          </a:p>
          <a:p>
            <a:r>
              <a:rPr lang="en-AU" sz="2500" b="1" dirty="0">
                <a:latin typeface="Bodoni MT Condensed" panose="02070606080606020203" pitchFamily="18" charset="0"/>
                <a:ea typeface="+mj-ea"/>
                <a:cs typeface="+mj-cs"/>
              </a:rPr>
              <a:t>Cracks were starting to form.</a:t>
            </a:r>
          </a:p>
        </p:txBody>
      </p:sp>
      <p:pic>
        <p:nvPicPr>
          <p:cNvPr id="9" name="Picture 8">
            <a:extLst>
              <a:ext uri="{FF2B5EF4-FFF2-40B4-BE49-F238E27FC236}">
                <a16:creationId xmlns:a16="http://schemas.microsoft.com/office/drawing/2014/main" id="{AFCE1064-78A2-4937-B024-920DF5C03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7649" y="-247650"/>
            <a:ext cx="6858001" cy="7353300"/>
          </a:xfrm>
          <a:prstGeom prst="rect">
            <a:avLst/>
          </a:prstGeom>
        </p:spPr>
      </p:pic>
    </p:spTree>
    <p:extLst>
      <p:ext uri="{BB962C8B-B14F-4D97-AF65-F5344CB8AC3E}">
        <p14:creationId xmlns:p14="http://schemas.microsoft.com/office/powerpoint/2010/main" val="322805380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751694-04DB-4B4F-A8EE-445CF4655DC8}"/>
              </a:ext>
            </a:extLst>
          </p:cNvPr>
          <p:cNvSpPr>
            <a:spLocks noGrp="1"/>
          </p:cNvSpPr>
          <p:nvPr>
            <p:ph type="body" sz="half" idx="2"/>
          </p:nvPr>
        </p:nvSpPr>
        <p:spPr>
          <a:xfrm>
            <a:off x="5161801" y="1284139"/>
            <a:ext cx="6556957" cy="5487988"/>
          </a:xfrm>
        </p:spPr>
        <p:txBody>
          <a:bodyPr>
            <a:normAutofit/>
          </a:bodyPr>
          <a:lstStyle/>
          <a:p>
            <a:r>
              <a:rPr lang="en-AU" sz="2500" b="1" dirty="0">
                <a:latin typeface="Bodoni MT Condensed" panose="02070606080606020203" pitchFamily="18" charset="0"/>
              </a:rPr>
              <a:t>In the midst of his training he is granted leave to marry the love of his life.</a:t>
            </a:r>
          </a:p>
          <a:p>
            <a:r>
              <a:rPr lang="en-AU" sz="2500" b="1" dirty="0">
                <a:latin typeface="Bodoni MT Condensed" panose="02070606080606020203" pitchFamily="18" charset="0"/>
              </a:rPr>
              <a:t>“I, Raymond Alfred Gould, take thee, Eunice Naomi Kingman, to be my wedded wife, to have and to hold from this day forward, for better, for worse…”</a:t>
            </a:r>
          </a:p>
          <a:p>
            <a:r>
              <a:rPr lang="en-AU" sz="2500" b="1" dirty="0">
                <a:latin typeface="Bodoni MT Condensed" panose="02070606080606020203" pitchFamily="18" charset="0"/>
              </a:rPr>
              <a:t>His beautiful wife will wait three more years for him to return home.</a:t>
            </a:r>
          </a:p>
        </p:txBody>
      </p:sp>
      <p:pic>
        <p:nvPicPr>
          <p:cNvPr id="10" name="Picture 9">
            <a:extLst>
              <a:ext uri="{FF2B5EF4-FFF2-40B4-BE49-F238E27FC236}">
                <a16:creationId xmlns:a16="http://schemas.microsoft.com/office/drawing/2014/main" id="{B4628D6E-432B-4547-9ED7-F64CFEA7A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61801" cy="6858000"/>
          </a:xfrm>
          <a:prstGeom prst="rect">
            <a:avLst/>
          </a:prstGeom>
        </p:spPr>
      </p:pic>
    </p:spTree>
    <p:extLst>
      <p:ext uri="{BB962C8B-B14F-4D97-AF65-F5344CB8AC3E}">
        <p14:creationId xmlns:p14="http://schemas.microsoft.com/office/powerpoint/2010/main" val="65519059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979F95D-5B59-4340-8370-5FED4E72C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28604" cy="6858000"/>
          </a:xfrm>
          <a:prstGeom prst="rect">
            <a:avLst/>
          </a:prstGeom>
        </p:spPr>
      </p:pic>
      <p:sp>
        <p:nvSpPr>
          <p:cNvPr id="16" name="TextBox 15">
            <a:extLst>
              <a:ext uri="{FF2B5EF4-FFF2-40B4-BE49-F238E27FC236}">
                <a16:creationId xmlns:a16="http://schemas.microsoft.com/office/drawing/2014/main" id="{B0A2F4A0-E048-463C-9E7A-52F88938E365}"/>
              </a:ext>
            </a:extLst>
          </p:cNvPr>
          <p:cNvSpPr txBox="1"/>
          <p:nvPr/>
        </p:nvSpPr>
        <p:spPr>
          <a:xfrm>
            <a:off x="6096000" y="1861661"/>
            <a:ext cx="6096000" cy="3170099"/>
          </a:xfrm>
          <a:prstGeom prst="rect">
            <a:avLst/>
          </a:prstGeom>
          <a:noFill/>
        </p:spPr>
        <p:txBody>
          <a:bodyPr wrap="square">
            <a:spAutoFit/>
          </a:bodyPr>
          <a:lstStyle/>
          <a:p>
            <a:r>
              <a:rPr lang="en-AU" sz="2500" b="1" dirty="0">
                <a:latin typeface="Bodoni MT Condensed" panose="02070606080606020203" pitchFamily="18" charset="0"/>
                <a:ea typeface="+mj-ea"/>
                <a:cs typeface="+mj-cs"/>
              </a:rPr>
              <a:t>The boy from the bush set sail numerous times across the Torres Strait between Brisbane and Jacquinot Bay, PNG.</a:t>
            </a:r>
          </a:p>
          <a:p>
            <a:r>
              <a:rPr lang="en-AU" sz="2500" b="1" dirty="0">
                <a:latin typeface="Bodoni MT Condensed" panose="02070606080606020203" pitchFamily="18" charset="0"/>
                <a:ea typeface="+mj-ea"/>
                <a:cs typeface="+mj-cs"/>
              </a:rPr>
              <a:t>He boarded ships including : SS Taroona, SS Duntroon, SS Ormiston and the SS Seymour. These repurposed passenger vessels were requisitioned for service as troopships from 1939-1945. </a:t>
            </a:r>
          </a:p>
          <a:p>
            <a:endParaRPr lang="en-AU" sz="2500" b="1" dirty="0">
              <a:latin typeface="Bodoni MT Condensed" panose="02070606080606020203" pitchFamily="18" charset="0"/>
              <a:ea typeface="+mj-ea"/>
              <a:cs typeface="+mj-cs"/>
            </a:endParaRPr>
          </a:p>
        </p:txBody>
      </p:sp>
    </p:spTree>
    <p:extLst>
      <p:ext uri="{BB962C8B-B14F-4D97-AF65-F5344CB8AC3E}">
        <p14:creationId xmlns:p14="http://schemas.microsoft.com/office/powerpoint/2010/main" val="257535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AAB7201-44E4-4622-8645-5614D955287F}"/>
              </a:ext>
            </a:extLst>
          </p:cNvPr>
          <p:cNvSpPr txBox="1"/>
          <p:nvPr/>
        </p:nvSpPr>
        <p:spPr>
          <a:xfrm>
            <a:off x="4820092" y="2421032"/>
            <a:ext cx="7213620" cy="2015936"/>
          </a:xfrm>
          <a:prstGeom prst="rect">
            <a:avLst/>
          </a:prstGeom>
          <a:noFill/>
        </p:spPr>
        <p:txBody>
          <a:bodyPr wrap="square" rtlCol="0">
            <a:spAutoFit/>
          </a:bodyPr>
          <a:lstStyle/>
          <a:p>
            <a:r>
              <a:rPr lang="en-AU" sz="2500" b="1" dirty="0">
                <a:latin typeface="Bodoni MT Condensed" panose="02070606080606020203" pitchFamily="18" charset="0"/>
                <a:ea typeface="+mj-ea"/>
                <a:cs typeface="+mj-cs"/>
              </a:rPr>
              <a:t>War time was to be the hardest challenge of his life. Confronted with death, hunger, harsh living conditions, and homesickness - </a:t>
            </a:r>
            <a:r>
              <a:rPr lang="en-AU" sz="2500" b="1" i="1" dirty="0">
                <a:latin typeface="Bodoni MT Condensed" panose="02070606080606020203" pitchFamily="18" charset="0"/>
                <a:ea typeface="+mj-ea"/>
                <a:cs typeface="+mj-cs"/>
              </a:rPr>
              <a:t>over time it took its toll</a:t>
            </a:r>
            <a:r>
              <a:rPr lang="en-AU" sz="2500" b="1" dirty="0">
                <a:latin typeface="Bodoni MT Condensed" panose="02070606080606020203" pitchFamily="18" charset="0"/>
                <a:ea typeface="+mj-ea"/>
                <a:cs typeface="+mj-cs"/>
              </a:rPr>
              <a:t>. </a:t>
            </a:r>
          </a:p>
          <a:p>
            <a:r>
              <a:rPr lang="en-AU" sz="2500" b="1" dirty="0">
                <a:latin typeface="Bodoni MT Condensed" panose="02070606080606020203" pitchFamily="18" charset="0"/>
                <a:ea typeface="+mj-ea"/>
                <a:cs typeface="+mj-cs"/>
              </a:rPr>
              <a:t>His new fight would be in the form of a mental health battle.</a:t>
            </a:r>
          </a:p>
          <a:p>
            <a:endParaRPr lang="en-AU" sz="2500" b="1" dirty="0">
              <a:latin typeface="Bodoni MT Condensed" panose="02070606080606020203" pitchFamily="18" charset="0"/>
              <a:ea typeface="+mj-ea"/>
              <a:cs typeface="+mj-cs"/>
            </a:endParaRPr>
          </a:p>
        </p:txBody>
      </p:sp>
      <p:pic>
        <p:nvPicPr>
          <p:cNvPr id="9" name="Picture 8">
            <a:extLst>
              <a:ext uri="{FF2B5EF4-FFF2-40B4-BE49-F238E27FC236}">
                <a16:creationId xmlns:a16="http://schemas.microsoft.com/office/drawing/2014/main" id="{7C85D501-05B1-45E2-978C-D2598487C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01609" cy="6858000"/>
          </a:xfrm>
          <a:prstGeom prst="rect">
            <a:avLst/>
          </a:prstGeom>
        </p:spPr>
      </p:pic>
    </p:spTree>
    <p:extLst>
      <p:ext uri="{BB962C8B-B14F-4D97-AF65-F5344CB8AC3E}">
        <p14:creationId xmlns:p14="http://schemas.microsoft.com/office/powerpoint/2010/main" val="236712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140B5-024C-4BFE-A880-79CDFECB2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038752" cy="6858000"/>
          </a:xfrm>
          <a:prstGeom prst="rect">
            <a:avLst/>
          </a:prstGeom>
        </p:spPr>
      </p:pic>
      <p:sp>
        <p:nvSpPr>
          <p:cNvPr id="6" name="TextBox 5">
            <a:extLst>
              <a:ext uri="{FF2B5EF4-FFF2-40B4-BE49-F238E27FC236}">
                <a16:creationId xmlns:a16="http://schemas.microsoft.com/office/drawing/2014/main" id="{571A8289-2AFB-4CD5-9F22-132643EE8063}"/>
              </a:ext>
            </a:extLst>
          </p:cNvPr>
          <p:cNvSpPr txBox="1"/>
          <p:nvPr/>
        </p:nvSpPr>
        <p:spPr>
          <a:xfrm>
            <a:off x="6943061" y="1323752"/>
            <a:ext cx="5369442" cy="3554819"/>
          </a:xfrm>
          <a:prstGeom prst="rect">
            <a:avLst/>
          </a:prstGeom>
          <a:noFill/>
        </p:spPr>
        <p:txBody>
          <a:bodyPr wrap="square" rtlCol="0">
            <a:spAutoFit/>
          </a:bodyPr>
          <a:lstStyle/>
          <a:p>
            <a:endParaRPr lang="en-AU" sz="2500" b="1" dirty="0">
              <a:latin typeface="Bodoni MT Condensed" panose="02070606080606020203" pitchFamily="18" charset="0"/>
              <a:ea typeface="+mj-ea"/>
              <a:cs typeface="+mj-cs"/>
            </a:endParaRPr>
          </a:p>
          <a:p>
            <a:r>
              <a:rPr lang="en-AU" sz="2500" b="1" dirty="0">
                <a:latin typeface="Bodoni MT Condensed" panose="02070606080606020203" pitchFamily="18" charset="0"/>
                <a:ea typeface="+mj-ea"/>
                <a:cs typeface="+mj-cs"/>
              </a:rPr>
              <a:t> </a:t>
            </a:r>
          </a:p>
          <a:p>
            <a:r>
              <a:rPr lang="en-AU" sz="2500" b="1" dirty="0">
                <a:latin typeface="Bodoni MT Condensed" panose="02070606080606020203" pitchFamily="18" charset="0"/>
                <a:ea typeface="+mj-ea"/>
                <a:cs typeface="+mj-cs"/>
              </a:rPr>
              <a:t>Following repatriation he continually struggled with mental health scars, and sought joy by spending time with his grand children. In this moment, juggling eight ice-creams was the full extent of his worries.</a:t>
            </a:r>
          </a:p>
          <a:p>
            <a:endParaRPr lang="en-AU" sz="2500" b="1" dirty="0">
              <a:latin typeface="Bodoni MT Condensed" panose="02070606080606020203" pitchFamily="18" charset="0"/>
              <a:ea typeface="+mj-ea"/>
              <a:cs typeface="+mj-cs"/>
            </a:endParaRPr>
          </a:p>
          <a:p>
            <a:r>
              <a:rPr lang="en-AU" sz="2500" b="1" dirty="0">
                <a:latin typeface="Bodoni MT Condensed" panose="02070606080606020203" pitchFamily="18" charset="0"/>
                <a:ea typeface="+mj-ea"/>
                <a:cs typeface="+mj-cs"/>
              </a:rPr>
              <a:t>MY POP, MY HERO.</a:t>
            </a:r>
          </a:p>
        </p:txBody>
      </p:sp>
    </p:spTree>
    <p:extLst>
      <p:ext uri="{BB962C8B-B14F-4D97-AF65-F5344CB8AC3E}">
        <p14:creationId xmlns:p14="http://schemas.microsoft.com/office/powerpoint/2010/main" val="1517430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13049</TotalTime>
  <Words>386</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Bodoni MT</vt:lpstr>
      <vt:lpstr>Bodoni MT Condensed</vt:lpstr>
      <vt:lpstr>Calibri</vt:lpstr>
      <vt:lpstr>Calibri Light</vt:lpstr>
      <vt:lpstr>Office Theme</vt:lpstr>
      <vt:lpstr>MY POP, MY HERO</vt:lpstr>
      <vt:lpstr>PowerPoint Presentation</vt:lpstr>
      <vt:lpstr>It’s enlistment time in 1941, and a fresh faced Raymond Alfred Gould stands steady as the photographer shoots twice. The next time he’s shot at, is in the unforgiving Papua New Guinean jungles, where the only reminder of home is the rising and setting sun.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Bickel</dc:creator>
  <cp:lastModifiedBy>Peter Bickel</cp:lastModifiedBy>
  <cp:revision>48</cp:revision>
  <dcterms:created xsi:type="dcterms:W3CDTF">2021-05-27T23:49:51Z</dcterms:created>
  <dcterms:modified xsi:type="dcterms:W3CDTF">2021-06-17T08:59:01Z</dcterms:modified>
</cp:coreProperties>
</file>